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668737" y="946655"/>
            <a:ext cx="37930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VEGFR-3/FLT-4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102-PA22 / 102-PA22AG)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21" y="1659903"/>
            <a:ext cx="5742483" cy="386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23</cp:revision>
  <dcterms:created xsi:type="dcterms:W3CDTF">2012-09-11T08:25:44Z</dcterms:created>
  <dcterms:modified xsi:type="dcterms:W3CDTF">2015-03-17T15:17:21Z</dcterms:modified>
</cp:coreProperties>
</file>